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50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85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  <p:sldId id="303" r:id="rId48"/>
    <p:sldId id="30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C1F6-91E5-4E46-8522-11BDA3341386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BC52-321C-4AF6-AD39-C42868192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3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Name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Candidate number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Practical portfolio</a:t>
            </a:r>
          </a:p>
        </p:txBody>
      </p:sp>
    </p:spTree>
    <p:extLst>
      <p:ext uri="{BB962C8B-B14F-4D97-AF65-F5344CB8AC3E}">
        <p14:creationId xmlns:p14="http://schemas.microsoft.com/office/powerpoint/2010/main" val="319600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26" y="141463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Your starting point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(Mind map of initial ideas for your practical portfolio)</a:t>
            </a:r>
            <a:br>
              <a:rPr lang="en-GB" sz="3600" dirty="0">
                <a:latin typeface="Century Gothic" panose="020B0502020202020204" pitchFamily="34" charset="0"/>
              </a:rPr>
            </a:b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417454" y="3071804"/>
            <a:ext cx="3425780" cy="2021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Portrait</a:t>
            </a:r>
          </a:p>
          <a:p>
            <a:pPr algn="ctr"/>
            <a:r>
              <a:rPr lang="en-GB" dirty="0"/>
              <a:t>Landscape</a:t>
            </a:r>
          </a:p>
          <a:p>
            <a:pPr algn="ctr"/>
            <a:r>
              <a:rPr lang="en-GB" dirty="0"/>
              <a:t>Still Life</a:t>
            </a:r>
          </a:p>
          <a:p>
            <a:pPr algn="ctr"/>
            <a:r>
              <a:rPr lang="en-GB" dirty="0"/>
              <a:t>Macro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79594" y="2286001"/>
            <a:ext cx="1352282" cy="120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988676" y="1665333"/>
            <a:ext cx="51516" cy="195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28812" y="2285999"/>
            <a:ext cx="1790163" cy="111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92474" y="4082795"/>
            <a:ext cx="2550016" cy="12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290" y="4456090"/>
            <a:ext cx="856445" cy="157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85645" y="4701078"/>
            <a:ext cx="103031" cy="1467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28812" y="4211392"/>
            <a:ext cx="1790163" cy="1327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1380" y="3811505"/>
            <a:ext cx="3161764" cy="16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0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Mood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mood board of initial ideas for your Practical Portfolio.</a:t>
            </a:r>
          </a:p>
        </p:txBody>
      </p:sp>
    </p:spTree>
    <p:extLst>
      <p:ext uri="{BB962C8B-B14F-4D97-AF65-F5344CB8AC3E}">
        <p14:creationId xmlns:p14="http://schemas.microsoft.com/office/powerpoint/2010/main" val="249012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Idea 1(nature)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first idea should be based on the work of your chosen artist</a:t>
            </a:r>
          </a:p>
          <a:p>
            <a:r>
              <a:rPr lang="en-GB" dirty="0"/>
              <a:t>What is your 1</a:t>
            </a:r>
            <a:r>
              <a:rPr lang="en-GB" baseline="30000" dirty="0"/>
              <a:t>st</a:t>
            </a:r>
            <a:r>
              <a:rPr lang="en-GB" dirty="0"/>
              <a:t> idea</a:t>
            </a:r>
          </a:p>
        </p:txBody>
      </p:sp>
    </p:spTree>
    <p:extLst>
      <p:ext uri="{BB962C8B-B14F-4D97-AF65-F5344CB8AC3E}">
        <p14:creationId xmlns:p14="http://schemas.microsoft.com/office/powerpoint/2010/main" val="63182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Moodboard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 </a:t>
            </a:r>
            <a:r>
              <a:rPr lang="en-GB" dirty="0" err="1">
                <a:latin typeface="Century Gothic" panose="020B0502020202020204" pitchFamily="34" charset="0"/>
              </a:rPr>
              <a:t>moodboard</a:t>
            </a:r>
            <a:r>
              <a:rPr lang="en-GB" dirty="0">
                <a:latin typeface="Century Gothic" panose="020B0502020202020204" pitchFamily="34" charset="0"/>
              </a:rPr>
              <a:t> of ideas for your 1</a:t>
            </a:r>
            <a:r>
              <a:rPr lang="en-GB" baseline="30000" dirty="0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idea </a:t>
            </a:r>
          </a:p>
        </p:txBody>
      </p:sp>
    </p:spTree>
    <p:extLst>
      <p:ext uri="{BB962C8B-B14F-4D97-AF65-F5344CB8AC3E}">
        <p14:creationId xmlns:p14="http://schemas.microsoft.com/office/powerpoint/2010/main" val="14788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Artist inspiration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Which artists have inspired your 1</a:t>
            </a:r>
            <a:r>
              <a:rPr lang="en-GB" baseline="30000" dirty="0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idea</a:t>
            </a:r>
          </a:p>
        </p:txBody>
      </p:sp>
    </p:spTree>
    <p:extLst>
      <p:ext uri="{BB962C8B-B14F-4D97-AF65-F5344CB8AC3E}">
        <p14:creationId xmlns:p14="http://schemas.microsoft.com/office/powerpoint/2010/main" val="7296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Planning for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Sketches of your idea</a:t>
            </a:r>
          </a:p>
          <a:p>
            <a:r>
              <a:rPr lang="en-GB" dirty="0">
                <a:latin typeface="Century Gothic" panose="020B0502020202020204" pitchFamily="34" charset="0"/>
              </a:rPr>
              <a:t> Pictures of the location or set up for your shoot</a:t>
            </a:r>
          </a:p>
          <a:p>
            <a:r>
              <a:rPr lang="en-GB" dirty="0">
                <a:latin typeface="Century Gothic" panose="020B0502020202020204" pitchFamily="34" charset="0"/>
              </a:rPr>
              <a:t>Pictures of people in your shoot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13" y="3962441"/>
            <a:ext cx="2706859" cy="2024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9" y="3962441"/>
            <a:ext cx="270076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Test </a:t>
            </a:r>
            <a:r>
              <a:rPr lang="en-GB" dirty="0" err="1">
                <a:latin typeface="Century Gothic" panose="020B0502020202020204" pitchFamily="34" charset="0"/>
              </a:rPr>
              <a:t>SHots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3" y="1867010"/>
            <a:ext cx="7173532" cy="4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Test </a:t>
            </a:r>
            <a:r>
              <a:rPr lang="en-GB" dirty="0" err="1">
                <a:latin typeface="Century Gothic" panose="020B0502020202020204" pitchFamily="34" charset="0"/>
              </a:rPr>
              <a:t>SHots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3" y="1867010"/>
            <a:ext cx="7173532" cy="4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Chosen photos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158" y="2968108"/>
            <a:ext cx="2877561" cy="1920406"/>
          </a:xfrm>
          <a:prstGeom prst="rect">
            <a:avLst/>
          </a:prstGeom>
        </p:spPr>
      </p:pic>
      <p:pic>
        <p:nvPicPr>
          <p:cNvPr id="5" name="Picture 4" descr="IMG_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68" y="2968301"/>
            <a:ext cx="2880320" cy="1920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726" y="2968108"/>
            <a:ext cx="287756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Editing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78063"/>
            <a:ext cx="10178322" cy="3593591"/>
          </a:xfrm>
        </p:spPr>
        <p:txBody>
          <a:bodyPr/>
          <a:lstStyle/>
          <a:p>
            <a:r>
              <a:rPr lang="en-GB" dirty="0"/>
              <a:t>You need to make sure that you include screen shots of your editing process. This will get you more marks</a:t>
            </a:r>
          </a:p>
        </p:txBody>
      </p:sp>
      <p:sp>
        <p:nvSpPr>
          <p:cNvPr id="4" name="AutoShape 2" descr="Image result for screen shots of photoshop editin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3" y="3118901"/>
            <a:ext cx="4803818" cy="31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Focus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(Your artist)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Who are you studying and why</a:t>
            </a:r>
          </a:p>
          <a:p>
            <a:r>
              <a:rPr lang="en-GB" b="1" u="sng" dirty="0">
                <a:latin typeface="Century Gothic" panose="020B0502020202020204" pitchFamily="34" charset="0"/>
              </a:rPr>
              <a:t>Brief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biog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Something on their work and style</a:t>
            </a:r>
          </a:p>
          <a:p>
            <a:r>
              <a:rPr lang="en-GB" dirty="0">
                <a:latin typeface="Century Gothic" panose="020B0502020202020204" pitchFamily="34" charset="0"/>
              </a:rPr>
              <a:t>Impact on the medium </a:t>
            </a:r>
          </a:p>
          <a:p>
            <a:r>
              <a:rPr lang="en-GB" dirty="0">
                <a:latin typeface="Century Gothic" panose="020B0502020202020204" pitchFamily="34" charset="0"/>
              </a:rPr>
              <a:t>What do you like about their work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854" y="2286001"/>
            <a:ext cx="4035717" cy="33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Final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Include large final copies of your work</a:t>
            </a:r>
          </a:p>
        </p:txBody>
      </p:sp>
    </p:spTree>
    <p:extLst>
      <p:ext uri="{BB962C8B-B14F-4D97-AF65-F5344CB8AC3E}">
        <p14:creationId xmlns:p14="http://schemas.microsoft.com/office/powerpoint/2010/main" val="2253578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56"/>
            <a:ext cx="12192000" cy="67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87" y="0"/>
            <a:ext cx="1155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2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25" y="0"/>
            <a:ext cx="10915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Development of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have you learnt from your 1</a:t>
            </a:r>
            <a:r>
              <a:rPr lang="en-GB" baseline="30000" dirty="0"/>
              <a:t>st</a:t>
            </a:r>
            <a:r>
              <a:rPr lang="en-GB" dirty="0"/>
              <a:t> idea. What are you going to focus on next </a:t>
            </a:r>
          </a:p>
        </p:txBody>
      </p:sp>
    </p:spTree>
    <p:extLst>
      <p:ext uri="{BB962C8B-B14F-4D97-AF65-F5344CB8AC3E}">
        <p14:creationId xmlns:p14="http://schemas.microsoft.com/office/powerpoint/2010/main" val="113872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Test </a:t>
            </a:r>
            <a:r>
              <a:rPr lang="en-GB" dirty="0" err="1">
                <a:latin typeface="Century Gothic" panose="020B0502020202020204" pitchFamily="34" charset="0"/>
              </a:rPr>
              <a:t>SHots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3" y="1867010"/>
            <a:ext cx="7173532" cy="4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2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Test </a:t>
            </a:r>
            <a:r>
              <a:rPr lang="en-GB" dirty="0" err="1">
                <a:latin typeface="Century Gothic" panose="020B0502020202020204" pitchFamily="34" charset="0"/>
              </a:rPr>
              <a:t>SHots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3" y="1867010"/>
            <a:ext cx="7173532" cy="4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Chosen photos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158" y="2968108"/>
            <a:ext cx="2877561" cy="1920406"/>
          </a:xfrm>
          <a:prstGeom prst="rect">
            <a:avLst/>
          </a:prstGeom>
        </p:spPr>
      </p:pic>
      <p:pic>
        <p:nvPicPr>
          <p:cNvPr id="5" name="Picture 4" descr="IMG_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68" y="2968301"/>
            <a:ext cx="2880320" cy="1920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726" y="2968108"/>
            <a:ext cx="287756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8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Editing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78063"/>
            <a:ext cx="10178322" cy="3593591"/>
          </a:xfrm>
        </p:spPr>
        <p:txBody>
          <a:bodyPr/>
          <a:lstStyle/>
          <a:p>
            <a:r>
              <a:rPr lang="en-GB" dirty="0"/>
              <a:t>You need to make sure that you include screen shots of your editing process. This will get you more marks</a:t>
            </a:r>
          </a:p>
        </p:txBody>
      </p:sp>
      <p:sp>
        <p:nvSpPr>
          <p:cNvPr id="4" name="AutoShape 2" descr="Image result for screen shots of photoshop editin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3" y="3118901"/>
            <a:ext cx="4803818" cy="31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56"/>
            <a:ext cx="12192000" cy="67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Analysis of their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Brief analysis of the photo</a:t>
            </a:r>
          </a:p>
          <a:p>
            <a:r>
              <a:rPr lang="en-GB" dirty="0">
                <a:latin typeface="Century Gothic" panose="020B0502020202020204" pitchFamily="34" charset="0"/>
              </a:rPr>
              <a:t>Composition/Rules</a:t>
            </a:r>
          </a:p>
          <a:p>
            <a:r>
              <a:rPr lang="en-GB" dirty="0">
                <a:latin typeface="Century Gothic" panose="020B0502020202020204" pitchFamily="34" charset="0"/>
              </a:rPr>
              <a:t>What you like about 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9" y="2177404"/>
            <a:ext cx="4563587" cy="37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78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Idea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What is your 2</a:t>
            </a:r>
            <a:r>
              <a:rPr lang="en-GB" baseline="30000" dirty="0">
                <a:latin typeface="Century Gothic" panose="020B0502020202020204" pitchFamily="34" charset="0"/>
              </a:rPr>
              <a:t>nd</a:t>
            </a:r>
            <a:r>
              <a:rPr lang="en-GB" dirty="0">
                <a:latin typeface="Century Gothic" panose="020B0502020202020204" pitchFamily="34" charset="0"/>
              </a:rPr>
              <a:t> idea</a:t>
            </a:r>
          </a:p>
          <a:p>
            <a:r>
              <a:rPr lang="en-GB" dirty="0">
                <a:latin typeface="Century Gothic" panose="020B0502020202020204" pitchFamily="34" charset="0"/>
              </a:rPr>
              <a:t>Can be based on the work of your chosen artist or a different artist linked to them.</a:t>
            </a:r>
          </a:p>
        </p:txBody>
      </p:sp>
    </p:spTree>
    <p:extLst>
      <p:ext uri="{BB962C8B-B14F-4D97-AF65-F5344CB8AC3E}">
        <p14:creationId xmlns:p14="http://schemas.microsoft.com/office/powerpoint/2010/main" val="641006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Moodboard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 </a:t>
            </a:r>
            <a:r>
              <a:rPr lang="en-GB" dirty="0" err="1">
                <a:latin typeface="Century Gothic" panose="020B0502020202020204" pitchFamily="34" charset="0"/>
              </a:rPr>
              <a:t>moodboard</a:t>
            </a:r>
            <a:r>
              <a:rPr lang="en-GB" dirty="0">
                <a:latin typeface="Century Gothic" panose="020B0502020202020204" pitchFamily="34" charset="0"/>
              </a:rPr>
              <a:t> of ideas for your 1</a:t>
            </a:r>
            <a:r>
              <a:rPr lang="en-GB" baseline="30000" dirty="0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idea </a:t>
            </a:r>
          </a:p>
        </p:txBody>
      </p:sp>
    </p:spTree>
    <p:extLst>
      <p:ext uri="{BB962C8B-B14F-4D97-AF65-F5344CB8AC3E}">
        <p14:creationId xmlns:p14="http://schemas.microsoft.com/office/powerpoint/2010/main" val="4234480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Artist inspiration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Which artists have inspired your 1</a:t>
            </a:r>
            <a:r>
              <a:rPr lang="en-GB" baseline="30000" dirty="0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idea</a:t>
            </a:r>
          </a:p>
        </p:txBody>
      </p:sp>
    </p:spTree>
    <p:extLst>
      <p:ext uri="{BB962C8B-B14F-4D97-AF65-F5344CB8AC3E}">
        <p14:creationId xmlns:p14="http://schemas.microsoft.com/office/powerpoint/2010/main" val="305175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Planning for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Sketches of your idea</a:t>
            </a:r>
          </a:p>
          <a:p>
            <a:r>
              <a:rPr lang="en-GB" dirty="0">
                <a:latin typeface="Century Gothic" panose="020B0502020202020204" pitchFamily="34" charset="0"/>
              </a:rPr>
              <a:t> Pictures of the location or set up for your shoot</a:t>
            </a:r>
          </a:p>
          <a:p>
            <a:r>
              <a:rPr lang="en-GB" dirty="0">
                <a:latin typeface="Century Gothic" panose="020B0502020202020204" pitchFamily="34" charset="0"/>
              </a:rPr>
              <a:t>Pictures of people in your shoot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13" y="3962441"/>
            <a:ext cx="2706859" cy="2024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9" y="3962441"/>
            <a:ext cx="270076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3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Test </a:t>
            </a:r>
            <a:r>
              <a:rPr lang="en-GB" dirty="0" err="1">
                <a:latin typeface="Century Gothic" panose="020B0502020202020204" pitchFamily="34" charset="0"/>
              </a:rPr>
              <a:t>SHots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3" y="1867010"/>
            <a:ext cx="7173532" cy="4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0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You should continue this process of developing ideas until you reach your final idea</a:t>
            </a:r>
          </a:p>
          <a:p>
            <a:r>
              <a:rPr lang="en-GB" dirty="0">
                <a:latin typeface="Century Gothic" panose="020B0502020202020204" pitchFamily="34" charset="0"/>
              </a:rPr>
              <a:t>You need to make sure that you have more than one idea</a:t>
            </a:r>
          </a:p>
          <a:p>
            <a:r>
              <a:rPr lang="en-GB" dirty="0">
                <a:latin typeface="Century Gothic" panose="020B0502020202020204" pitchFamily="34" charset="0"/>
              </a:rPr>
              <a:t>Make sure that you develop each idea as this will show evidence of developing and exploring your ideas </a:t>
            </a:r>
          </a:p>
          <a:p>
            <a:r>
              <a:rPr lang="en-GB" dirty="0">
                <a:latin typeface="Century Gothic" panose="020B0502020202020204" pitchFamily="34" charset="0"/>
              </a:rPr>
              <a:t>Each idea should be a development from the 1</a:t>
            </a:r>
            <a:r>
              <a:rPr lang="en-GB" baseline="30000" dirty="0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rather than something completely different and random from the previous idea.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Final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dirty="0">
                <a:latin typeface="Century Gothic" panose="020B0502020202020204" pitchFamily="34" charset="0"/>
              </a:rPr>
              <a:t>What is your final idea?</a:t>
            </a:r>
          </a:p>
          <a:p>
            <a:pPr algn="ctr">
              <a:buNone/>
            </a:pPr>
            <a:r>
              <a:rPr lang="en-GB" dirty="0">
                <a:latin typeface="Century Gothic" panose="020B0502020202020204" pitchFamily="34" charset="0"/>
              </a:rPr>
              <a:t>What are you going to do?</a:t>
            </a:r>
          </a:p>
        </p:txBody>
      </p:sp>
    </p:spTree>
    <p:extLst>
      <p:ext uri="{BB962C8B-B14F-4D97-AF65-F5344CB8AC3E}">
        <p14:creationId xmlns:p14="http://schemas.microsoft.com/office/powerpoint/2010/main" val="3199833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Moodboard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 </a:t>
            </a:r>
            <a:r>
              <a:rPr lang="en-GB" dirty="0" err="1">
                <a:latin typeface="Century Gothic" panose="020B0502020202020204" pitchFamily="34" charset="0"/>
              </a:rPr>
              <a:t>moodboard</a:t>
            </a:r>
            <a:r>
              <a:rPr lang="en-GB" dirty="0">
                <a:latin typeface="Century Gothic" panose="020B0502020202020204" pitchFamily="34" charset="0"/>
              </a:rPr>
              <a:t> of ideas for your final idea </a:t>
            </a:r>
          </a:p>
        </p:txBody>
      </p:sp>
    </p:spTree>
    <p:extLst>
      <p:ext uri="{BB962C8B-B14F-4D97-AF65-F5344CB8AC3E}">
        <p14:creationId xmlns:p14="http://schemas.microsoft.com/office/powerpoint/2010/main" val="2707596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Artist inspiration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Which artists have inspired your final idea</a:t>
            </a:r>
          </a:p>
        </p:txBody>
      </p:sp>
    </p:spTree>
    <p:extLst>
      <p:ext uri="{BB962C8B-B14F-4D97-AF65-F5344CB8AC3E}">
        <p14:creationId xmlns:p14="http://schemas.microsoft.com/office/powerpoint/2010/main" val="756775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Planning for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Sketches of your idea</a:t>
            </a:r>
          </a:p>
          <a:p>
            <a:r>
              <a:rPr lang="en-GB" dirty="0">
                <a:latin typeface="Century Gothic" panose="020B0502020202020204" pitchFamily="34" charset="0"/>
              </a:rPr>
              <a:t> Pictures of the location or set up for your shoot</a:t>
            </a:r>
          </a:p>
          <a:p>
            <a:r>
              <a:rPr lang="en-GB" dirty="0">
                <a:latin typeface="Century Gothic" panose="020B0502020202020204" pitchFamily="34" charset="0"/>
              </a:rPr>
              <a:t>Pictures of people in your shoot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13" y="3962441"/>
            <a:ext cx="2706859" cy="2024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9" y="3962441"/>
            <a:ext cx="270076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Brief write up of your recreation</a:t>
            </a:r>
          </a:p>
          <a:p>
            <a:r>
              <a:rPr lang="en-GB" dirty="0"/>
              <a:t>How did you do it</a:t>
            </a:r>
          </a:p>
          <a:p>
            <a:r>
              <a:rPr lang="en-GB" dirty="0"/>
              <a:t>What have you learnt?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07" y="2077931"/>
            <a:ext cx="4566300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8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Heavenly: Test Shots</a:t>
            </a:r>
          </a:p>
        </p:txBody>
      </p:sp>
      <p:pic>
        <p:nvPicPr>
          <p:cNvPr id="4" name="Picture 3" descr="BeFunky Coll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477" y="1316765"/>
            <a:ext cx="9120000" cy="5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91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Heavenly: Test Shots</a:t>
            </a:r>
          </a:p>
        </p:txBody>
      </p:sp>
      <p:pic>
        <p:nvPicPr>
          <p:cNvPr id="4" name="Picture 3" descr="BeFunky Coll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477" y="1316765"/>
            <a:ext cx="9120000" cy="5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Heavenly: Selected Photos</a:t>
            </a:r>
          </a:p>
        </p:txBody>
      </p:sp>
      <p:pic>
        <p:nvPicPr>
          <p:cNvPr id="4" name="Picture 3" descr="IMG_8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000" y="3813043"/>
            <a:ext cx="2880000" cy="1920000"/>
          </a:xfrm>
          <a:prstGeom prst="rect">
            <a:avLst/>
          </a:prstGeom>
        </p:spPr>
      </p:pic>
      <p:pic>
        <p:nvPicPr>
          <p:cNvPr id="5" name="Picture 4" descr="IMG_8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69" y="3813043"/>
            <a:ext cx="2880000" cy="1920000"/>
          </a:xfrm>
          <a:prstGeom prst="rect">
            <a:avLst/>
          </a:prstGeom>
        </p:spPr>
      </p:pic>
      <p:pic>
        <p:nvPicPr>
          <p:cNvPr id="6" name="Picture 5" descr="IMG_8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2331" y="3813043"/>
            <a:ext cx="2880000" cy="1920000"/>
          </a:xfrm>
          <a:prstGeom prst="rect">
            <a:avLst/>
          </a:prstGeom>
        </p:spPr>
      </p:pic>
      <p:pic>
        <p:nvPicPr>
          <p:cNvPr id="7" name="Picture 6" descr="IMG_8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8661" y="3813043"/>
            <a:ext cx="2880000" cy="1920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dirty="0"/>
              <a:t>After reviewing all of the shots I took I have selected 4 photos that I felt fit the minimalism theme. What I felt that these photos had compared to the other photos was; interesting compositions, dynamic lighting and causing the desired effect. I will now edit the photos and then narrow down to only the best images.</a:t>
            </a:r>
          </a:p>
        </p:txBody>
      </p:sp>
    </p:spTree>
    <p:extLst>
      <p:ext uri="{BB962C8B-B14F-4D97-AF65-F5344CB8AC3E}">
        <p14:creationId xmlns:p14="http://schemas.microsoft.com/office/powerpoint/2010/main" val="1700429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Editing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78063"/>
            <a:ext cx="10178322" cy="3593591"/>
          </a:xfrm>
        </p:spPr>
        <p:txBody>
          <a:bodyPr/>
          <a:lstStyle/>
          <a:p>
            <a:r>
              <a:rPr lang="en-GB" dirty="0"/>
              <a:t>You need to make sure that you include screen shots of your editing process. This will get you more marks</a:t>
            </a:r>
          </a:p>
        </p:txBody>
      </p:sp>
      <p:sp>
        <p:nvSpPr>
          <p:cNvPr id="4" name="AutoShape 2" descr="Image result for screen shots of photoshop editin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3" y="3118901"/>
            <a:ext cx="4803818" cy="31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0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IMG_8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814" y="0"/>
            <a:ext cx="1067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0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IMG_8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469" y="0"/>
            <a:ext cx="1141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1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Remember your Practical Portfolio is your personal study into a particular genre of photography.</a:t>
            </a:r>
          </a:p>
          <a:p>
            <a:r>
              <a:rPr lang="en-GB" dirty="0">
                <a:latin typeface="Century Gothic" panose="020B0502020202020204" pitchFamily="34" charset="0"/>
              </a:rPr>
              <a:t>Take LOTS of pictures</a:t>
            </a:r>
          </a:p>
          <a:p>
            <a:r>
              <a:rPr lang="en-GB" dirty="0">
                <a:latin typeface="Century Gothic" panose="020B0502020202020204" pitchFamily="34" charset="0"/>
              </a:rPr>
              <a:t>The more detailed your work is the better </a:t>
            </a:r>
          </a:p>
          <a:p>
            <a:r>
              <a:rPr lang="en-GB" dirty="0">
                <a:latin typeface="Century Gothic" panose="020B0502020202020204" pitchFamily="34" charset="0"/>
              </a:rPr>
              <a:t>The more Photos you have the better</a:t>
            </a:r>
          </a:p>
          <a:p>
            <a:r>
              <a:rPr lang="en-GB" dirty="0">
                <a:latin typeface="Century Gothic" panose="020B0502020202020204" pitchFamily="34" charset="0"/>
              </a:rPr>
              <a:t>Don’t be afraid of taking a bad picture </a:t>
            </a:r>
          </a:p>
          <a:p>
            <a:r>
              <a:rPr lang="en-GB" dirty="0">
                <a:latin typeface="Century Gothic" panose="020B0502020202020204" pitchFamily="34" charset="0"/>
              </a:rPr>
              <a:t>Don’t settle for an average photo. (If your not happy, do it again)</a:t>
            </a:r>
          </a:p>
          <a:p>
            <a:r>
              <a:rPr lang="en-GB" dirty="0">
                <a:latin typeface="Century Gothic" panose="020B0502020202020204" pitchFamily="34" charset="0"/>
              </a:rPr>
              <a:t>Most of the marks come from the Photos NOT writing </a:t>
            </a:r>
          </a:p>
        </p:txBody>
      </p:sp>
    </p:spTree>
    <p:extLst>
      <p:ext uri="{BB962C8B-B14F-4D97-AF65-F5344CB8AC3E}">
        <p14:creationId xmlns:p14="http://schemas.microsoft.com/office/powerpoint/2010/main" val="1167864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Mark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Remember you are marked in four separate areas</a:t>
            </a:r>
          </a:p>
          <a:p>
            <a:r>
              <a:rPr lang="en-GB" dirty="0">
                <a:latin typeface="Century Gothic" panose="020B0502020202020204" pitchFamily="34" charset="0"/>
              </a:rPr>
              <a:t>DEVELOP:</a:t>
            </a:r>
          </a:p>
          <a:p>
            <a:r>
              <a:rPr lang="en-GB" dirty="0">
                <a:latin typeface="Century Gothic" panose="020B0502020202020204" pitchFamily="34" charset="0"/>
              </a:rPr>
              <a:t>EXPLORE:</a:t>
            </a:r>
          </a:p>
          <a:p>
            <a:r>
              <a:rPr lang="en-GB" dirty="0">
                <a:latin typeface="Century Gothic" panose="020B0502020202020204" pitchFamily="34" charset="0"/>
              </a:rPr>
              <a:t>RECORD:</a:t>
            </a:r>
          </a:p>
          <a:p>
            <a:r>
              <a:rPr lang="en-GB" dirty="0">
                <a:latin typeface="Century Gothic" panose="020B0502020202020204" pitchFamily="34" charset="0"/>
              </a:rPr>
              <a:t>PRESENT:</a:t>
            </a:r>
          </a:p>
          <a:p>
            <a:r>
              <a:rPr lang="en-GB" dirty="0">
                <a:latin typeface="Century Gothic" panose="020B0502020202020204" pitchFamily="34" charset="0"/>
              </a:rPr>
              <a:t>So make sure that in your work you are </a:t>
            </a:r>
            <a:r>
              <a:rPr lang="en-GB" b="1" dirty="0">
                <a:latin typeface="Century Gothic" panose="020B0502020202020204" pitchFamily="34" charset="0"/>
              </a:rPr>
              <a:t>developing</a:t>
            </a:r>
            <a:r>
              <a:rPr lang="en-GB" dirty="0">
                <a:latin typeface="Century Gothic" panose="020B0502020202020204" pitchFamily="34" charset="0"/>
              </a:rPr>
              <a:t> and </a:t>
            </a:r>
            <a:r>
              <a:rPr lang="en-GB" b="1" dirty="0">
                <a:latin typeface="Century Gothic" panose="020B0502020202020204" pitchFamily="34" charset="0"/>
              </a:rPr>
              <a:t>exploring</a:t>
            </a:r>
            <a:r>
              <a:rPr lang="en-GB" dirty="0">
                <a:latin typeface="Century Gothic" panose="020B0502020202020204" pitchFamily="34" charset="0"/>
              </a:rPr>
              <a:t> your ideas. </a:t>
            </a:r>
            <a:r>
              <a:rPr lang="en-GB" b="1" dirty="0">
                <a:latin typeface="Century Gothic" panose="020B0502020202020204" pitchFamily="34" charset="0"/>
              </a:rPr>
              <a:t>Recording</a:t>
            </a:r>
            <a:r>
              <a:rPr lang="en-GB" dirty="0">
                <a:latin typeface="Century Gothic" panose="020B0502020202020204" pitchFamily="34" charset="0"/>
              </a:rPr>
              <a:t> all of your work and making sure that the work is well </a:t>
            </a:r>
            <a:r>
              <a:rPr lang="en-GB" b="1" dirty="0">
                <a:latin typeface="Century Gothic" panose="020B0502020202020204" pitchFamily="34" charset="0"/>
              </a:rPr>
              <a:t>presented</a:t>
            </a:r>
            <a:r>
              <a:rPr lang="en-GB" dirty="0">
                <a:latin typeface="Century Gothic" panose="020B0502020202020204" pitchFamily="34" charset="0"/>
              </a:rPr>
              <a:t> and of a very high quality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9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Mark scheme 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57250"/>
              </p:ext>
            </p:extLst>
          </p:nvPr>
        </p:nvGraphicFramePr>
        <p:xfrm>
          <a:off x="2828871" y="2228935"/>
          <a:ext cx="6890198" cy="3786388"/>
        </p:xfrm>
        <a:graphic>
          <a:graphicData uri="http://schemas.openxmlformats.org/drawingml/2006/table">
            <a:tbl>
              <a:tblPr firstRow="1" firstCol="1" bandRow="1"/>
              <a:tblGrid>
                <a:gridCol w="344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7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assessment objectives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(24 marks)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ideas through sustained and focused investigations informed by contextual and other sources, demonstrating analytical and critical understanding.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(24 marks)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and select appropriate resources, media, materials, techniques and processes in order to review and refine ideas as work develops.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 (24 marks)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 observations and insights, reflecting critically on work and progress.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(24 marks)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a personal, informed and meaningful response that realises intentions and, where appropriate, makes connections between visual, and other elements.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202496" y="0"/>
            <a:ext cx="14673002" cy="5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2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Analysis of their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Brief analysis of the photo</a:t>
            </a:r>
          </a:p>
          <a:p>
            <a:r>
              <a:rPr lang="en-GB" dirty="0">
                <a:latin typeface="Century Gothic" panose="020B0502020202020204" pitchFamily="34" charset="0"/>
              </a:rPr>
              <a:t>Composition/Rules</a:t>
            </a:r>
          </a:p>
          <a:p>
            <a:r>
              <a:rPr lang="en-GB" dirty="0">
                <a:latin typeface="Century Gothic" panose="020B0502020202020204" pitchFamily="34" charset="0"/>
              </a:rPr>
              <a:t>What you like about it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80" y="1687132"/>
            <a:ext cx="3682889" cy="45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Brief write up of your recreation</a:t>
            </a:r>
          </a:p>
          <a:p>
            <a:r>
              <a:rPr lang="en-GB" dirty="0"/>
              <a:t>How did you do it</a:t>
            </a:r>
          </a:p>
          <a:p>
            <a:r>
              <a:rPr lang="en-GB" dirty="0"/>
              <a:t>What have you learnt?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500361"/>
            <a:ext cx="368230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Analysis of their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Brief analysis of the photo</a:t>
            </a:r>
          </a:p>
          <a:p>
            <a:r>
              <a:rPr lang="en-GB" dirty="0">
                <a:latin typeface="Century Gothic" panose="020B0502020202020204" pitchFamily="34" charset="0"/>
              </a:rPr>
              <a:t>Composition/Rules</a:t>
            </a:r>
          </a:p>
          <a:p>
            <a:r>
              <a:rPr lang="en-GB" dirty="0">
                <a:latin typeface="Century Gothic" panose="020B0502020202020204" pitchFamily="34" charset="0"/>
              </a:rPr>
              <a:t>What you like about it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038" y="2131907"/>
            <a:ext cx="4877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Brief write up of your recreation</a:t>
            </a:r>
          </a:p>
          <a:p>
            <a:r>
              <a:rPr lang="en-GB" dirty="0"/>
              <a:t>How did you do it</a:t>
            </a:r>
          </a:p>
          <a:p>
            <a:r>
              <a:rPr lang="en-GB" dirty="0"/>
              <a:t>What have you learnt?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659" y="1596981"/>
            <a:ext cx="4873019" cy="39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5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What are you intending on looking at in your Practical Portfolio.</a:t>
            </a:r>
          </a:p>
          <a:p>
            <a:r>
              <a:rPr lang="en-GB" dirty="0">
                <a:latin typeface="Century Gothic" panose="020B0502020202020204" pitchFamily="34" charset="0"/>
              </a:rPr>
              <a:t>How are you going to use your chosen Medium as a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37340852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248</TotalTime>
  <Words>769</Words>
  <Application>Microsoft Office PowerPoint</Application>
  <PresentationFormat>Widescreen</PresentationFormat>
  <Paragraphs>135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Gothic</vt:lpstr>
      <vt:lpstr>Gill Sans MT</vt:lpstr>
      <vt:lpstr>Impact</vt:lpstr>
      <vt:lpstr>Times New Roman</vt:lpstr>
      <vt:lpstr>Badge</vt:lpstr>
      <vt:lpstr>Name Candidate number</vt:lpstr>
      <vt:lpstr>Focus  (Your artist)</vt:lpstr>
      <vt:lpstr>Analysis of their work</vt:lpstr>
      <vt:lpstr>Recreation </vt:lpstr>
      <vt:lpstr>Analysis of their work</vt:lpstr>
      <vt:lpstr>Recreation</vt:lpstr>
      <vt:lpstr>Analysis of their work</vt:lpstr>
      <vt:lpstr>Recreation</vt:lpstr>
      <vt:lpstr>Intentions</vt:lpstr>
      <vt:lpstr>Your starting point (Mind map of initial ideas for your practical portfolio) </vt:lpstr>
      <vt:lpstr>Mood board</vt:lpstr>
      <vt:lpstr>Idea 1(nature)</vt:lpstr>
      <vt:lpstr>Moodboard</vt:lpstr>
      <vt:lpstr>Artist inspiration </vt:lpstr>
      <vt:lpstr>Planning for idea</vt:lpstr>
      <vt:lpstr>Test SHots</vt:lpstr>
      <vt:lpstr>Test SHots</vt:lpstr>
      <vt:lpstr>Chosen photos</vt:lpstr>
      <vt:lpstr>Editing process</vt:lpstr>
      <vt:lpstr>Final images</vt:lpstr>
      <vt:lpstr>PowerPoint Presentation</vt:lpstr>
      <vt:lpstr>PowerPoint Presentation</vt:lpstr>
      <vt:lpstr>PowerPoint Presentation</vt:lpstr>
      <vt:lpstr>Development of idea</vt:lpstr>
      <vt:lpstr>Test SHots</vt:lpstr>
      <vt:lpstr>Test SHots</vt:lpstr>
      <vt:lpstr>Chosen photos</vt:lpstr>
      <vt:lpstr>Editing process</vt:lpstr>
      <vt:lpstr>PowerPoint Presentation</vt:lpstr>
      <vt:lpstr>Idea 2</vt:lpstr>
      <vt:lpstr>Moodboard</vt:lpstr>
      <vt:lpstr>Artist inspiration </vt:lpstr>
      <vt:lpstr>Planning for idea</vt:lpstr>
      <vt:lpstr>Test SHots</vt:lpstr>
      <vt:lpstr>Process</vt:lpstr>
      <vt:lpstr>Final Idea</vt:lpstr>
      <vt:lpstr>Moodboard</vt:lpstr>
      <vt:lpstr>Artist inspiration </vt:lpstr>
      <vt:lpstr>Planning for idea</vt:lpstr>
      <vt:lpstr>Heavenly: Test Shots</vt:lpstr>
      <vt:lpstr>Heavenly: Test Shots</vt:lpstr>
      <vt:lpstr>Heavenly: Selected Photos</vt:lpstr>
      <vt:lpstr>Editing process</vt:lpstr>
      <vt:lpstr>PowerPoint Presentation</vt:lpstr>
      <vt:lpstr>PowerPoint Presentation</vt:lpstr>
      <vt:lpstr>Final thoughts</vt:lpstr>
      <vt:lpstr>Mark scheme</vt:lpstr>
      <vt:lpstr>Mark scheme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Candidate number</dc:title>
  <dc:creator>HED.HYDER</dc:creator>
  <cp:lastModifiedBy>Miss M Dunne</cp:lastModifiedBy>
  <cp:revision>19</cp:revision>
  <dcterms:created xsi:type="dcterms:W3CDTF">2016-09-30T10:46:02Z</dcterms:created>
  <dcterms:modified xsi:type="dcterms:W3CDTF">2022-02-11T10:30:44Z</dcterms:modified>
</cp:coreProperties>
</file>